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80" r:id="rId9"/>
    <p:sldId id="281" r:id="rId10"/>
    <p:sldId id="282" r:id="rId11"/>
    <p:sldId id="28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m3-tub-ru.yandex.net/i?id=3a4a4f0080932e314d9a354623c6578e-l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74638"/>
            <a:ext cx="3600400" cy="625070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Тараканова 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Оксана 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МДОУ №3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папка родителей\Мамина папка\Выпускной 2013г\SAM_00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0"/>
          <a:stretch/>
        </p:blipFill>
        <p:spPr bwMode="auto">
          <a:xfrm>
            <a:off x="4067943" y="657000"/>
            <a:ext cx="4928365" cy="55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223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15" y="3443329"/>
            <a:ext cx="3860630" cy="3266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5" y="1020364"/>
            <a:ext cx="3611687" cy="4817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918" y="188640"/>
            <a:ext cx="3273425" cy="3030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6761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Моё увлечение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D:\папка родителей\Мамина папка\лилии\080620121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80080" y="2238207"/>
            <a:ext cx="4896000" cy="36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1"/>
          <a:stretch/>
        </p:blipFill>
        <p:spPr bwMode="auto">
          <a:xfrm>
            <a:off x="0" y="1590207"/>
            <a:ext cx="4763125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0361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m3-tub-ru.yandex.net/i?id=3a4a4f0080932e314d9a354623c6578e-l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655988" cy="2745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места г. Любима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0"/>
          <a:stretch/>
        </p:blipFill>
        <p:spPr bwMode="auto">
          <a:xfrm>
            <a:off x="5504117" y="980728"/>
            <a:ext cx="3244372" cy="3618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7" y="3810000"/>
            <a:ext cx="3635201" cy="293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18343" r="7941" b="20019"/>
          <a:stretch/>
        </p:blipFill>
        <p:spPr bwMode="auto">
          <a:xfrm>
            <a:off x="5265173" y="4725144"/>
            <a:ext cx="3722261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3680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65719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3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06626"/>
            <a:ext cx="6858584" cy="55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6317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коллектив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Детский сад 3\Desktop\ФОТО\Корпоратив новый год  встречаем 17\SAM_1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" y="1556792"/>
            <a:ext cx="9146233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4118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72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t="17555" r="9910" b="52031"/>
          <a:stretch/>
        </p:blipFill>
        <p:spPr bwMode="auto">
          <a:xfrm>
            <a:off x="161353" y="1340768"/>
            <a:ext cx="5418759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29" y="2351052"/>
            <a:ext cx="3346328" cy="4349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700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I:\ОСЕННИЙ ПРАЗДНИК\DSCN12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12098" r="25276"/>
          <a:stretch/>
        </p:blipFill>
        <p:spPr bwMode="auto">
          <a:xfrm>
            <a:off x="1475655" y="1196752"/>
            <a:ext cx="6426240" cy="543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мальчики и девочки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21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r="8074" b="12745"/>
          <a:stretch/>
        </p:blipFill>
        <p:spPr bwMode="auto">
          <a:xfrm>
            <a:off x="499434" y="3859255"/>
            <a:ext cx="3513148" cy="2727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859255"/>
            <a:ext cx="3539295" cy="2656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– воспитатель!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2736"/>
            <a:ext cx="336037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7266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" y="19364"/>
            <a:ext cx="9143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076" y="19364"/>
            <a:ext cx="8229600" cy="99412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Чудо-сад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:\Users\Детский сад 3\Desktop\ФОТО\День защиты детей 2016\DSCN0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73" y="836712"/>
            <a:ext cx="4326400" cy="324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3"/>
          <a:stretch/>
        </p:blipFill>
        <p:spPr bwMode="auto">
          <a:xfrm>
            <a:off x="5106920" y="4334250"/>
            <a:ext cx="4035425" cy="2543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Детский сад 3\Desktop\ФОТО\Оформление зима 2016\SAM_01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3"/>
          <a:stretch/>
        </p:blipFill>
        <p:spPr bwMode="auto">
          <a:xfrm>
            <a:off x="7853" y="4232787"/>
            <a:ext cx="4176000" cy="264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9534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" y="-5324"/>
            <a:ext cx="9143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defRPr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00" y="980728"/>
            <a:ext cx="4041775" cy="3030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0728"/>
            <a:ext cx="3346450" cy="2511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221088"/>
            <a:ext cx="4041775" cy="249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744" y="3689707"/>
            <a:ext cx="4035425" cy="3030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627784" y="131042"/>
            <a:ext cx="29420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работа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1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26</Words>
  <Application>Microsoft Office PowerPoint</Application>
  <PresentationFormat>Экран (4:3)</PresentationFormat>
  <Paragraphs>11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Тараканова  Оксана  Николаевна воспитатель МДОУ №3</vt:lpstr>
      <vt:lpstr>Исторические места г. Любима</vt:lpstr>
      <vt:lpstr>Детский сад № 3</vt:lpstr>
      <vt:lpstr>Наш коллектив</vt:lpstr>
      <vt:lpstr>Детство</vt:lpstr>
      <vt:lpstr>Мои мальчики и девочки</vt:lpstr>
      <vt:lpstr>Я – воспитатель!</vt:lpstr>
      <vt:lpstr>Чудо-сад</vt:lpstr>
      <vt:lpstr>  </vt:lpstr>
      <vt:lpstr>Презентация PowerPoint</vt:lpstr>
      <vt:lpstr>Моё увлечение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Продуктивные виды деятельности как средство развития мелкой моторики рук у детей дошкольного возраста</dc:title>
  <dc:creator>Оксана</dc:creator>
  <cp:lastModifiedBy>Оксана</cp:lastModifiedBy>
  <cp:revision>40</cp:revision>
  <dcterms:created xsi:type="dcterms:W3CDTF">2017-02-23T21:53:56Z</dcterms:created>
  <dcterms:modified xsi:type="dcterms:W3CDTF">2017-05-16T14:09:38Z</dcterms:modified>
</cp:coreProperties>
</file>